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2" autoAdjust="0"/>
    <p:restoredTop sz="94660"/>
  </p:normalViewPr>
  <p:slideViewPr>
    <p:cSldViewPr snapToGrid="0">
      <p:cViewPr>
        <p:scale>
          <a:sx n="94" d="100"/>
          <a:sy n="94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27FC9-DB33-29AB-275A-BA5FABC30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35F906-E283-2653-07F4-F05A68495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C0873A-E628-A768-3AD0-CA4919788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DB1-F8EE-4478-9646-F1AB3E889947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ED3204-7812-0ACA-FD74-079F04A8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7323A1-E799-5395-0AC4-46FC1A8A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1355-A974-4826-9529-60E228899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35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04C84A-7913-BD8C-2B9D-CEFDA5CD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9115C0-973B-D1B0-98B5-DCE6E008A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DDB992-F1B3-5FBA-6238-D1542D66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DB1-F8EE-4478-9646-F1AB3E889947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EB985B-361B-327F-7A84-4F6147F4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E473A8-694F-D4BE-0240-74E0A219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1355-A974-4826-9529-60E228899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00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F525D1B-7683-AC4C-B8D3-044E3B0B3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AA8337-1A1D-A8EC-BBD7-EA93FB34E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C74FFD-33C0-1C3A-D183-37E181EA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DB1-F8EE-4478-9646-F1AB3E889947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5D8DA4-6BFE-F907-4A54-053C088F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E81722-8F03-7639-6E2F-340D75E4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1355-A974-4826-9529-60E228899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47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7B1471-085F-71B3-9A1C-E672EE0D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EF3496-AE38-A625-BB0B-A03EB10DF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9221BF-4C35-1CE7-740E-24A17A9D5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DB1-F8EE-4478-9646-F1AB3E889947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1E3E02-D622-A5FD-0333-3EEF2C8E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49F54C-D4F3-0173-BB46-6EC4D7CD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1355-A974-4826-9529-60E228899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35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23602D-8B75-32EE-799B-AC529663E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D1E5B0-3FF5-65D5-1A02-A08EC7C45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2B6093-E4C3-4BB4-C5B6-869E1860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DB1-F8EE-4478-9646-F1AB3E889947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05FEDA-F458-EEC7-656B-E9C7ACBB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93C83D-2A61-983C-A26A-3D427F8D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1355-A974-4826-9529-60E228899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84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837124-0D25-61DA-38C8-514E495C7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F54899-F164-035B-0A70-3B3D7B708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3B0BAF-2A2C-789C-C5C7-4474EAA5F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834EEE-9324-99BB-76ED-10359029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DB1-F8EE-4478-9646-F1AB3E889947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0012EB-8C0C-4D2A-498D-A1ABEB39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802FD8-F4BF-B78F-87E4-0F1E0B638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1355-A974-4826-9529-60E228899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70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8EE40E-28EA-EDCF-B919-3E34647B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46B18B-7C36-D2BD-1721-4AFB6F046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C38A3B-EBC0-5793-C6F9-32C2F8B22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0E7E1F2-3C55-1119-0E11-E4F2EEF84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C472F83-EC8A-4DFC-687B-86B9C318E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5586261-C285-22AF-D801-994F990D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DB1-F8EE-4478-9646-F1AB3E889947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C7A4BD7-DBDE-9A2C-00A1-F36100ED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91A0F8-2559-3B67-88E2-764334B23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1355-A974-4826-9529-60E228899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54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B3FCC4-BCB6-5A37-7944-88276AD0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A3ECB25-2518-CC5D-367D-D52073D1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DB1-F8EE-4478-9646-F1AB3E889947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731E16-080E-71DB-D02D-273256F8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98D119-FA26-A58C-4518-BAFE87B5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1355-A974-4826-9529-60E228899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85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7C61460-5313-7BB2-B520-A68993C6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DB1-F8EE-4478-9646-F1AB3E889947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AB8DC1C-7FEC-E6A4-FAD2-4DC8644A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8A993DE-85AE-FC7A-EA1D-A5BB23F3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1355-A974-4826-9529-60E228899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74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C6411B-E4D0-2694-2358-30C9A905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F25B2E-459B-BDB1-5554-82EA7B69F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76FDD11-4A51-055D-EE36-DAF5CFAA7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C7826D0-4BA9-3791-ABF1-ED566459A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DB1-F8EE-4478-9646-F1AB3E889947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81E46F-134C-104C-4BB1-C86251DE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B198DC-5531-F6F7-72F6-4BC8D69B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1355-A974-4826-9529-60E228899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8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446624-55C6-59B6-1607-6AB31C06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976CA6A-2BCD-465C-1E9B-BC64B1650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0A7CE2-F0C6-5367-D3DD-B5A52F4DC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B2BEB9-A962-723B-01CC-2D4A3297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BDB1-F8EE-4478-9646-F1AB3E889947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3ABC23-F48A-1849-7DAD-6C51DCBD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15B353-DFD0-F4A0-21EC-1AAF3F92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1355-A974-4826-9529-60E228899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3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97A4F14-A2DD-DF63-1CA6-ED3821B2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FD8353-C517-1186-53B0-323873C39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55FF6F-6273-F5BC-3088-4F605552D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3BDB1-F8EE-4478-9646-F1AB3E889947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88C9EA-BFDD-FAC9-7B5C-E64A0F32D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3F12E3-9061-0CCB-460A-2DE11AA08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51355-A974-4826-9529-60E228899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33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steps.com/view/6611a8f34e36143d048c0f7d?currentUser" TargetMode="External"/><Relationship Id="rId2" Type="http://schemas.openxmlformats.org/officeDocument/2006/relationships/hyperlink" Target="https://www.artsteps.com/view/663c735ff3ba487598cef465?currentUs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steps.com/view/65f2e50274a07abba9682a2a?currentUser" TargetMode="External"/><Relationship Id="rId2" Type="http://schemas.openxmlformats.org/officeDocument/2006/relationships/hyperlink" Target="https://www.artsteps.com/view/65e84fae063c7c8089342497?currentUs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steps.com/view/660ea885bf892719400a423b?currentUser" TargetMode="External"/><Relationship Id="rId2" Type="http://schemas.openxmlformats.org/officeDocument/2006/relationships/hyperlink" Target="https://www.artsteps.com/view/660ea885bf892719400a423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rtsteps.com/view/663bc8af97ed9416cc52cb6c?currentUs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7E94D0D-92A3-1A79-7EA3-67689769A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5" y="916969"/>
            <a:ext cx="2406927" cy="28371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4934620-4129-04AE-A9F0-53BA2CA73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10421" r="6394" b="8317"/>
          <a:stretch/>
        </p:blipFill>
        <p:spPr>
          <a:xfrm>
            <a:off x="2336800" y="4051204"/>
            <a:ext cx="2406927" cy="271535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695C668-8B56-3339-0C20-A7CA53C89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35" y="350478"/>
            <a:ext cx="3098800" cy="271535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251532B-3908-7C09-6F0F-7DB9B1555A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7"/>
          <a:stretch/>
        </p:blipFill>
        <p:spPr>
          <a:xfrm rot="10800000" flipV="1">
            <a:off x="3969666" y="771321"/>
            <a:ext cx="2793007" cy="190002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AB8D4CF-F670-ADB2-4442-B91D881AE4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7"/>
          <a:stretch/>
        </p:blipFill>
        <p:spPr>
          <a:xfrm>
            <a:off x="638228" y="1308283"/>
            <a:ext cx="1698572" cy="222676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1651FA5-5A20-5DC9-F543-C4D7D427A5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3" r="9251"/>
          <a:stretch/>
        </p:blipFill>
        <p:spPr>
          <a:xfrm flipH="1">
            <a:off x="2877264" y="4652133"/>
            <a:ext cx="1450896" cy="163345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A26660A4-C586-CFC9-AC2B-20DAA79C4E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7" b="48530"/>
          <a:stretch/>
        </p:blipFill>
        <p:spPr>
          <a:xfrm rot="5400000">
            <a:off x="2890976" y="3467936"/>
            <a:ext cx="1445642" cy="123362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DD5024D-D904-6014-3DC5-29833FC75E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7" b="48530"/>
          <a:stretch/>
        </p:blipFill>
        <p:spPr>
          <a:xfrm rot="5400000">
            <a:off x="2879891" y="2029210"/>
            <a:ext cx="1445642" cy="123362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04AE79C8-7417-02E8-3112-4814C7D5CB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7" b="48530"/>
          <a:stretch/>
        </p:blipFill>
        <p:spPr>
          <a:xfrm rot="5400000">
            <a:off x="2879891" y="670587"/>
            <a:ext cx="1445642" cy="123362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9B27DB26-F53C-4766-7DFA-EC2A3BFB77D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7" r="36570" b="48530"/>
          <a:stretch/>
        </p:blipFill>
        <p:spPr>
          <a:xfrm rot="5400000">
            <a:off x="979780" y="396804"/>
            <a:ext cx="916969" cy="123362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5EC8D7C9-4E73-FE14-A8EE-C0B5429D14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7" r="65069" b="48530"/>
          <a:stretch/>
        </p:blipFill>
        <p:spPr>
          <a:xfrm rot="5400000">
            <a:off x="5113679" y="200257"/>
            <a:ext cx="504983" cy="123363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F8FC766-2392-F3D1-9A3A-5723D13D105E}"/>
              </a:ext>
            </a:extLst>
          </p:cNvPr>
          <p:cNvSpPr txBox="1"/>
          <p:nvPr/>
        </p:nvSpPr>
        <p:spPr>
          <a:xfrm>
            <a:off x="6532027" y="1566103"/>
            <a:ext cx="5242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Algerian" panose="04020705040A02060702" pitchFamily="82" charset="0"/>
              </a:rPr>
              <a:t>Mostra d’arte 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64C8634-5BB3-79C8-C836-AA63882D0040}"/>
              </a:ext>
            </a:extLst>
          </p:cNvPr>
          <p:cNvSpPr txBox="1"/>
          <p:nvPr/>
        </p:nvSpPr>
        <p:spPr>
          <a:xfrm>
            <a:off x="4868624" y="4907176"/>
            <a:ext cx="7448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Algerian" panose="04020705040A02060702" pitchFamily="82" charset="0"/>
              </a:rPr>
              <a:t>Giacomo Leopardi</a:t>
            </a:r>
          </a:p>
        </p:txBody>
      </p:sp>
    </p:spTree>
    <p:extLst>
      <p:ext uri="{BB962C8B-B14F-4D97-AF65-F5344CB8AC3E}">
        <p14:creationId xmlns:p14="http://schemas.microsoft.com/office/powerpoint/2010/main" val="119640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694EFE-A76B-2B55-C7AE-A287D7C52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167203"/>
            <a:ext cx="11397006" cy="3080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>
                <a:latin typeface="Algerian" panose="04020705040A02060702" pitchFamily="82" charset="0"/>
              </a:rPr>
              <a:t>Per conoscere come giocava il piccolo Giacomo</a:t>
            </a:r>
          </a:p>
          <a:p>
            <a:pPr marL="0" indent="0" algn="ctr">
              <a:buNone/>
            </a:pPr>
            <a:endParaRPr lang="it-IT" sz="32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it-IT" dirty="0">
                <a:latin typeface="Algerian" panose="04020705040A02060702" pitchFamily="82" charset="0"/>
              </a:rPr>
              <a:t> i luoghi della sua infanzia e le città da lui visitate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CBB89DCE-27B7-26FF-8462-B3A3A721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08480"/>
          </a:xfrm>
        </p:spPr>
        <p:txBody>
          <a:bodyPr/>
          <a:lstStyle/>
          <a:p>
            <a:pPr algn="ctr"/>
            <a:r>
              <a:rPr lang="it-IT" dirty="0">
                <a:latin typeface="Algerian" panose="04020705040A02060702" pitchFamily="82" charset="0"/>
              </a:rPr>
              <a:t>vai alle gallerie virtuali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67F159-8029-FB1A-7F2C-B9B0D1F80629}"/>
              </a:ext>
            </a:extLst>
          </p:cNvPr>
          <p:cNvSpPr txBox="1"/>
          <p:nvPr/>
        </p:nvSpPr>
        <p:spPr>
          <a:xfrm>
            <a:off x="0" y="210312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Algerian" panose="04020705040A02060702" pitchFamily="82" charset="0"/>
                <a:hlinkClick r:id="rId2"/>
              </a:rPr>
              <a:t>Classe  I A            </a:t>
            </a:r>
            <a:r>
              <a:rPr lang="it-IT" sz="4400" dirty="0">
                <a:latin typeface="Algerian" panose="04020705040A02060702" pitchFamily="82" charset="0"/>
                <a:hlinkClick r:id="rId3"/>
              </a:rPr>
              <a:t>Classe  I B</a:t>
            </a:r>
            <a:endParaRPr lang="it-IT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0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694EFE-A76B-2B55-C7AE-A287D7C52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167202"/>
            <a:ext cx="12192000" cy="3555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sz="3200" dirty="0">
                <a:latin typeface="Algerian" panose="04020705040A02060702" pitchFamily="82" charset="0"/>
              </a:rPr>
              <a:t>Per conoscere gli interessi e le attitudini</a:t>
            </a:r>
          </a:p>
          <a:p>
            <a:pPr marL="0" indent="0" algn="ctr">
              <a:buNone/>
            </a:pPr>
            <a:endParaRPr lang="it-IT" sz="32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it-IT" sz="3200" dirty="0">
                <a:latin typeface="Algerian" panose="04020705040A02060702" pitchFamily="82" charset="0"/>
              </a:rPr>
              <a:t>Gli affetti presenti e mancanti</a:t>
            </a:r>
          </a:p>
          <a:p>
            <a:pPr marL="0" indent="0" algn="ctr">
              <a:buNone/>
            </a:pPr>
            <a:endParaRPr lang="it-IT" sz="32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it-IT" sz="3200" dirty="0">
                <a:latin typeface="Algerian" panose="04020705040A02060702" pitchFamily="82" charset="0"/>
              </a:rPr>
              <a:t>Nella vita di Leopardi</a:t>
            </a:r>
          </a:p>
          <a:p>
            <a:pPr marL="0" indent="0" algn="ctr">
              <a:buNone/>
            </a:pPr>
            <a:endParaRPr lang="it-IT" sz="3200" dirty="0">
              <a:latin typeface="Algerian" panose="04020705040A02060702" pitchFamily="82" charset="0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CBB89DCE-27B7-26FF-8462-B3A3A721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08480"/>
          </a:xfrm>
        </p:spPr>
        <p:txBody>
          <a:bodyPr/>
          <a:lstStyle/>
          <a:p>
            <a:pPr algn="ctr"/>
            <a:r>
              <a:rPr lang="it-IT" dirty="0">
                <a:latin typeface="Algerian" panose="04020705040A02060702" pitchFamily="82" charset="0"/>
              </a:rPr>
              <a:t>vai alle gallerie virtuali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67F159-8029-FB1A-7F2C-B9B0D1F80629}"/>
              </a:ext>
            </a:extLst>
          </p:cNvPr>
          <p:cNvSpPr txBox="1"/>
          <p:nvPr/>
        </p:nvSpPr>
        <p:spPr>
          <a:xfrm>
            <a:off x="-236306" y="180848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Algerian" panose="04020705040A02060702" pitchFamily="82" charset="0"/>
                <a:hlinkClick r:id="rId2"/>
              </a:rPr>
              <a:t>Classe   2A</a:t>
            </a:r>
            <a:r>
              <a:rPr lang="it-IT" sz="4400" dirty="0">
                <a:latin typeface="Algerian" panose="04020705040A02060702" pitchFamily="82" charset="0"/>
              </a:rPr>
              <a:t>                 </a:t>
            </a:r>
            <a:r>
              <a:rPr lang="it-IT" sz="4400" dirty="0">
                <a:latin typeface="Algerian" panose="04020705040A02060702" pitchFamily="82" charset="0"/>
                <a:hlinkClick r:id="rId3"/>
              </a:rPr>
              <a:t>Classe  2b</a:t>
            </a:r>
            <a:endParaRPr lang="it-IT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5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hlinkClick r:id="rId2"/>
            <a:extLst>
              <a:ext uri="{FF2B5EF4-FFF2-40B4-BE49-F238E27FC236}">
                <a16:creationId xmlns:a16="http://schemas.microsoft.com/office/drawing/2014/main" id="{B4F68EAB-0236-F1C9-335A-441FBA201303}"/>
              </a:ext>
            </a:extLst>
          </p:cNvPr>
          <p:cNvSpPr txBox="1"/>
          <p:nvPr/>
        </p:nvSpPr>
        <p:spPr>
          <a:xfrm>
            <a:off x="2137025" y="2164205"/>
            <a:ext cx="3328827" cy="49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694EFE-A76B-2B55-C7AE-A287D7C52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59258"/>
            <a:ext cx="11510128" cy="33229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3200" dirty="0">
                <a:latin typeface="Algerian" panose="04020705040A02060702" pitchFamily="82" charset="0"/>
              </a:rPr>
              <a:t>Oltre la siepe: l’infinito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>
                <a:latin typeface="Algerian" panose="04020705040A02060702" pitchFamily="82" charset="0"/>
              </a:rPr>
              <a:t>Leopardi e lo specchio: niente di bello soltanto </a:t>
            </a:r>
            <a:r>
              <a:rPr lang="it-IT" dirty="0" err="1">
                <a:latin typeface="Algerian" panose="04020705040A02060702" pitchFamily="82" charset="0"/>
              </a:rPr>
              <a:t>l’animA</a:t>
            </a:r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CBB89DCE-27B7-26FF-8462-B3A3A721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08480"/>
          </a:xfrm>
        </p:spPr>
        <p:txBody>
          <a:bodyPr/>
          <a:lstStyle/>
          <a:p>
            <a:pPr algn="ctr"/>
            <a:r>
              <a:rPr lang="it-IT" dirty="0">
                <a:latin typeface="Algerian" panose="04020705040A02060702" pitchFamily="82" charset="0"/>
              </a:rPr>
              <a:t>vai alle gallerie virtuali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67F159-8029-FB1A-7F2C-B9B0D1F80629}"/>
              </a:ext>
            </a:extLst>
          </p:cNvPr>
          <p:cNvSpPr txBox="1"/>
          <p:nvPr/>
        </p:nvSpPr>
        <p:spPr>
          <a:xfrm>
            <a:off x="123290" y="202606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Algerian" panose="04020705040A02060702" pitchFamily="82" charset="0"/>
                <a:hlinkClick r:id="rId3"/>
              </a:rPr>
              <a:t>Classe  3a</a:t>
            </a:r>
            <a:r>
              <a:rPr lang="it-IT" sz="4400" dirty="0">
                <a:latin typeface="Algerian" panose="04020705040A02060702" pitchFamily="82" charset="0"/>
              </a:rPr>
              <a:t>            </a:t>
            </a:r>
            <a:r>
              <a:rPr lang="it-IT" sz="4400" dirty="0">
                <a:latin typeface="Algerian" panose="04020705040A02060702" pitchFamily="82" charset="0"/>
                <a:hlinkClick r:id="rId4"/>
              </a:rPr>
              <a:t>Classe  3 B</a:t>
            </a:r>
            <a:endParaRPr lang="it-IT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457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Algerian</vt:lpstr>
      <vt:lpstr>Arial</vt:lpstr>
      <vt:lpstr>Calibri</vt:lpstr>
      <vt:lpstr>Calibri Light</vt:lpstr>
      <vt:lpstr>Tema di Office</vt:lpstr>
      <vt:lpstr>Presentazione standard di PowerPoint</vt:lpstr>
      <vt:lpstr>vai alle gallerie virtuali </vt:lpstr>
      <vt:lpstr>vai alle gallerie virtuali </vt:lpstr>
      <vt:lpstr>vai alle gallerie virtuali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Gallerie virtuale</dc:title>
  <dc:creator>Maria Giacobbe</dc:creator>
  <cp:lastModifiedBy>Maria Giacobbe</cp:lastModifiedBy>
  <cp:revision>20</cp:revision>
  <dcterms:created xsi:type="dcterms:W3CDTF">2024-04-02T15:09:20Z</dcterms:created>
  <dcterms:modified xsi:type="dcterms:W3CDTF">2024-05-09T08:25:51Z</dcterms:modified>
</cp:coreProperties>
</file>